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sldIdLst>
    <p:sldId id="274" r:id="rId2"/>
    <p:sldId id="285" r:id="rId3"/>
    <p:sldId id="279" r:id="rId4"/>
    <p:sldId id="277" r:id="rId5"/>
    <p:sldId id="278" r:id="rId6"/>
    <p:sldId id="291" r:id="rId7"/>
    <p:sldId id="290" r:id="rId8"/>
    <p:sldId id="289" r:id="rId9"/>
    <p:sldId id="286" r:id="rId10"/>
    <p:sldId id="287" r:id="rId11"/>
    <p:sldId id="281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3248" autoAdjust="0"/>
  </p:normalViewPr>
  <p:slideViewPr>
    <p:cSldViewPr>
      <p:cViewPr varScale="1">
        <p:scale>
          <a:sx n="107" d="100"/>
          <a:sy n="107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BDD5E-9E84-4F3B-A06B-3A22D2D17768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1C4F8-1634-435D-B455-647E00C9E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1C4F8-1634-435D-B455-647E00C9E9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7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2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47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3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32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1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8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1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16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872808" cy="622920"/>
          </a:xfrm>
        </p:spPr>
        <p:txBody>
          <a:bodyPr/>
          <a:lstStyle>
            <a:lvl1pPr marL="0" indent="0" algn="r">
              <a:buNone/>
              <a:defRPr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Moving on, Enabling Good Transitions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2" y="377813"/>
            <a:ext cx="4283968" cy="13323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181804" y="4581128"/>
            <a:ext cx="60550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Paul Hayllor</a:t>
            </a:r>
          </a:p>
          <a:p>
            <a:pPr algn="r"/>
            <a:r>
              <a:rPr lang="en-GB" sz="2400" b="1" dirty="0" smtClean="0"/>
              <a:t>Head of Corporate Planning and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85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Sub Title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</p:spPr>
        <p:txBody>
          <a:bodyPr/>
          <a:lstStyle/>
          <a:p>
            <a:r>
              <a:rPr lang="en-GB" dirty="0" smtClean="0"/>
              <a:t>Moving on, Enabling Good Transitions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61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Moving on, Enabling Good Transitions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8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4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8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3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8AAA-56B4-4BFE-AE0D-2119721D97EC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9378E5-953A-4618-97E1-30192C8C52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1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49" r:id="rId18"/>
    <p:sldLayoutId id="214748365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ilf.scot/transition-fund/how-can-i-apply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photosymbols.com/products/envelope-write" TargetMode="External"/><Relationship Id="rId5" Type="http://schemas.openxmlformats.org/officeDocument/2006/relationships/hyperlink" Target="mailto:enquiries@ILF.scot" TargetMode="External"/><Relationship Id="rId4" Type="http://schemas.openxmlformats.org/officeDocument/2006/relationships/hyperlink" Target="http://www.ilf.sco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mailto:Enquiries@ILF.sco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1" y="3322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ILF Scotland Transition Fund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8" y="1554213"/>
            <a:ext cx="7143948" cy="47777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9" y="1268760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0" y="122563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Hints and Tips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22" y="1011526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your application you will need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national insurance number,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local authority area,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Disability Living Allowance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or Personal Independence Payment (PIP) benefits letter if you receive this,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letter from a professional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can confirm your disability.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you start your application you should also 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about these things: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your goal?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will your goal benefit you?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financial support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need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reach your goal?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will support you to reach your goal?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836712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0" y="13855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How can I apply?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248150"/>
          </a:xfrm>
        </p:spPr>
        <p:txBody>
          <a:bodyPr>
            <a:normAutofit/>
          </a:bodyPr>
          <a:lstStyle/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997061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114" y="1340768"/>
            <a:ext cx="82315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going to the ILF website and entering your email address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box 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https://ilf.scot/transition-fund/how-can-i-apply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clicking on apply now– this is the easiest and fastest method to apply. Supporting workers can now use one email to assist multiple young people to apply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This is our preferred option and the quickest way to get a response.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apply by going on our website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www.ilf.scot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downloading the application form, filling it in and emailing it to us 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enquiries@ILF.scot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cannot access our website, you can phone us on 0300 200 2022 and ask us to send you an application form.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cdn.shopify.com/s/files/1/0606/1553/products/Envelope_write_compact.png?v=141785051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26" y="4404778"/>
            <a:ext cx="12961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4656996" y="1209443"/>
            <a:ext cx="4301342" cy="2449325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73008" y="1209443"/>
            <a:ext cx="3654137" cy="2448272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980728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68" y="1770137"/>
            <a:ext cx="8667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72" y="1383238"/>
            <a:ext cx="1251952" cy="83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6" y="1734418"/>
            <a:ext cx="1252537" cy="938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187" y="2771636"/>
            <a:ext cx="33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@ILFScotland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5236" y="2325360"/>
            <a:ext cx="43660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Facebook/</a:t>
            </a:r>
            <a:r>
              <a:rPr lang="en-GB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IndependentLivingFundScotland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9512" y="4235821"/>
            <a:ext cx="4812291" cy="1304476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1444" y="4581963"/>
            <a:ext cx="5074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#</a:t>
            </a:r>
            <a:r>
              <a:rPr lang="en-GB" sz="3200" dirty="0" err="1" smtClean="0"/>
              <a:t>trysomethingnew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58267" y="278343"/>
            <a:ext cx="574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5305762" y="4235821"/>
            <a:ext cx="3488245" cy="1632161"/>
          </a:xfrm>
          <a:prstGeom prst="wedgeRoundRectCallout">
            <a:avLst/>
          </a:prstGeom>
          <a:ln>
            <a:solidFill>
              <a:srgbClr val="00A2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305762" y="4605634"/>
            <a:ext cx="3605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hlinkClick r:id="rId7"/>
              </a:rPr>
              <a:t>Enquiries@ILF.scot</a:t>
            </a:r>
            <a:endParaRPr lang="en-GB" sz="3200" dirty="0" smtClean="0"/>
          </a:p>
          <a:p>
            <a:r>
              <a:rPr lang="en-GB" sz="3200" dirty="0" smtClean="0"/>
              <a:t>0300 200 2022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56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969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ILF Scotland Transition Fund?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274" y="1110717"/>
            <a:ext cx="7939149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ILF Scotland Transition Fund provides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money, for up to one year,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young disabled people aged 16-25, who are at an important transitional stage in their lives.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overarching purpose of the fund is to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young disabled people to become more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engaged and active in their communities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980728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6" y="5013176"/>
            <a:ext cx="1950590" cy="18448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79" y="5191246"/>
            <a:ext cx="1770088" cy="148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02010"/>
            <a:ext cx="1512168" cy="143829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77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can apply?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70" y="1397001"/>
            <a:ext cx="8366918" cy="5460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980728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12776"/>
            <a:ext cx="82544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can apply for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ILF Scotland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Transition Fund if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between the age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“resident and present” in Scotland at the time of application and intend to remain for the grant period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an impairment or disability (as defined in the Equality Act 2010).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less than £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28,500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personal savings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the Fund is not exclusive to people who receive little or no social work support, they will be prioritised.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72050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the money be used for?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70" y="1175279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6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trysomethingnew</a:t>
            </a:r>
            <a:endParaRPr lang="en-GB" sz="6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use the money for things like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music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 or sports coaching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device or piece of technology to help you in your transition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join a class and/or club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driving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lessons,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raining courses.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980728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39575"/>
            <a:ext cx="1825756" cy="162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64" y="5081115"/>
            <a:ext cx="1656184" cy="145744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8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58" y="116633"/>
            <a:ext cx="8527428" cy="719956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Limits on using the money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248150"/>
          </a:xfrm>
        </p:spPr>
        <p:txBody>
          <a:bodyPr>
            <a:normAutofit/>
          </a:bodyPr>
          <a:lstStyle/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0" y="836712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922" y="905920"/>
            <a:ext cx="853222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the ILF Transition Fund cannot be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fund;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Personal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Essential safeguarding/adult support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aids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Aids and adaptations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Home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Accommodation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day living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Clothing (unless it is specifically required for an activity)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Holidays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3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 of what we cannot/will not  fund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60851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Any item or service that is the responsibility of another statutory body (Local Authority/NHS/SAAS/Business Gateway etc)</a:t>
            </a:r>
          </a:p>
          <a:p>
            <a:r>
              <a:rPr lang="en-GB" sz="2400" dirty="0" smtClean="0"/>
              <a:t>Vehicles* and vehicle insurance</a:t>
            </a:r>
          </a:p>
          <a:p>
            <a:r>
              <a:rPr lang="en-GB" sz="2400" dirty="0" smtClean="0"/>
              <a:t>Routine Travel</a:t>
            </a:r>
          </a:p>
          <a:p>
            <a:r>
              <a:rPr lang="en-GB" sz="2400" dirty="0" smtClean="0"/>
              <a:t>Any outcome that does not have a community involvement element (</a:t>
            </a:r>
            <a:r>
              <a:rPr lang="en-GB" sz="2400" dirty="0" err="1" smtClean="0"/>
              <a:t>eg</a:t>
            </a:r>
            <a:r>
              <a:rPr lang="en-GB" sz="2400" dirty="0" smtClean="0"/>
              <a:t>, items solely for home use without any link to a community outcome)</a:t>
            </a:r>
          </a:p>
          <a:p>
            <a:r>
              <a:rPr lang="en-GB" sz="2400" b="1" dirty="0" smtClean="0"/>
              <a:t>This list is not exhaustive</a:t>
            </a:r>
          </a:p>
        </p:txBody>
      </p:sp>
    </p:spTree>
    <p:extLst>
      <p:ext uri="{BB962C8B-B14F-4D97-AF65-F5344CB8AC3E}">
        <p14:creationId xmlns:p14="http://schemas.microsoft.com/office/powerpoint/2010/main" val="418181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40768"/>
            <a:ext cx="7058745" cy="504056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The maximum amount you can request is £4000 (from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April 2021)</a:t>
            </a:r>
          </a:p>
          <a:p>
            <a:r>
              <a:rPr lang="en-GB" sz="2400" dirty="0" smtClean="0"/>
              <a:t>If you need a single disability related item above £4000 (specialist wheelchair/adapted Tech etc) we can consider this on an individual basis</a:t>
            </a:r>
          </a:p>
          <a:p>
            <a:r>
              <a:rPr lang="en-GB" sz="2400" dirty="0"/>
              <a:t>You need to identify what you hope to achieve with the grant (your outcome</a:t>
            </a:r>
            <a:r>
              <a:rPr lang="en-GB" sz="2400" dirty="0" smtClean="0"/>
              <a:t>) and anything you request needs to be related to that</a:t>
            </a:r>
          </a:p>
          <a:p>
            <a:r>
              <a:rPr lang="en-GB" sz="2400" dirty="0" smtClean="0"/>
              <a:t>You can only have one successful application in any 12 month period (but you can apply as many times as you need to be successful)</a:t>
            </a:r>
          </a:p>
          <a:p>
            <a:r>
              <a:rPr lang="en-GB" sz="2400" dirty="0" smtClean="0"/>
              <a:t>Applications for items for solo use at home with no community activity element are unlikely to succeed</a:t>
            </a:r>
          </a:p>
          <a:p>
            <a:r>
              <a:rPr lang="en-GB" sz="2400" dirty="0" smtClean="0"/>
              <a:t>You can reapply after the end of your grant period to meet a new a new outcome (we prioritise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time applications)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6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0" y="122563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22" y="1011526"/>
            <a:ext cx="7799170" cy="5001419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Tell us about your disability or impairment – What effect does it have on how you live your life</a:t>
            </a:r>
            <a:r>
              <a:rPr lang="en-GB" sz="2000" dirty="0" smtClean="0"/>
              <a:t>?</a:t>
            </a:r>
          </a:p>
          <a:p>
            <a:pPr lvl="0"/>
            <a:r>
              <a:rPr lang="en-GB" sz="2000" dirty="0" smtClean="0"/>
              <a:t>We will need proof of disability or impairment- either a DLA or PIP award letter or a letter from a professional that knows you well enough to tell us how your disability affects you day to day.</a:t>
            </a:r>
            <a:endParaRPr lang="en-GB" sz="2000" dirty="0"/>
          </a:p>
          <a:p>
            <a:pPr lvl="0"/>
            <a:r>
              <a:rPr lang="en-GB" sz="2000" dirty="0" smtClean="0"/>
              <a:t>We need a </a:t>
            </a:r>
            <a:r>
              <a:rPr lang="en-GB" sz="2000" dirty="0"/>
              <a:t>quote for each item you request- either on headed paper or via an internet link so that we can fully assess your application</a:t>
            </a:r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application should be for something new and not something that is already being paid </a:t>
            </a:r>
            <a:r>
              <a:rPr lang="en-GB" sz="2000" dirty="0" smtClean="0"/>
              <a:t>for from another source.</a:t>
            </a:r>
            <a:endParaRPr lang="en-GB" sz="2000" dirty="0"/>
          </a:p>
          <a:p>
            <a:pPr lvl="0"/>
            <a:r>
              <a:rPr lang="en-GB" sz="2000" dirty="0" smtClean="0"/>
              <a:t>If </a:t>
            </a:r>
            <a:r>
              <a:rPr lang="en-GB" sz="2000" dirty="0"/>
              <a:t>your application is successful, please ensure that you return your agreement form with Photo ID and something confirming your </a:t>
            </a:r>
            <a:r>
              <a:rPr lang="en-GB" sz="2000" dirty="0" smtClean="0"/>
              <a:t>address (an official letter, bank statement or similar).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836712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42" y="6237312"/>
            <a:ext cx="1531196" cy="47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1"/>
            <a:ext cx="8229600" cy="58837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Young Person’s Planning Grant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1" y="1065045"/>
            <a:ext cx="8504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14453" y="1882375"/>
            <a:ext cx="8229600" cy="500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801" y="1389213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sure what to apply for but want to participate in your community and continue to spend time with other people?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ILF Scotland can provide person centred planning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grants up to £650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help young people find the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they need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plan their future and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application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Transition Fund.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01257"/>
            <a:ext cx="479001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5293</TotalTime>
  <Words>900</Words>
  <Application>Microsoft Office PowerPoint</Application>
  <PresentationFormat>On-screen Show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ILF Scotland Transition Fund</vt:lpstr>
      <vt:lpstr>What is the ILF Scotland Transition Fund? </vt:lpstr>
      <vt:lpstr>Who can apply? </vt:lpstr>
      <vt:lpstr> What can the money be used for? </vt:lpstr>
      <vt:lpstr>Limits on using the money</vt:lpstr>
      <vt:lpstr>Examples of what we cannot/will not  fund</vt:lpstr>
      <vt:lpstr>Key Points</vt:lpstr>
      <vt:lpstr>Think about…</vt:lpstr>
      <vt:lpstr>Young Person’s Planning Grant</vt:lpstr>
      <vt:lpstr>Hints and Tips</vt:lpstr>
      <vt:lpstr>How can I apply?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N320525</dc:creator>
  <cp:lastModifiedBy>Wilson I (Iain)(ILFS)</cp:lastModifiedBy>
  <cp:revision>211</cp:revision>
  <dcterms:created xsi:type="dcterms:W3CDTF">2017-07-10T09:47:14Z</dcterms:created>
  <dcterms:modified xsi:type="dcterms:W3CDTF">2021-10-27T21:28:31Z</dcterms:modified>
</cp:coreProperties>
</file>